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8" r:id="rId4"/>
    <p:sldId id="257" r:id="rId5"/>
    <p:sldId id="259" r:id="rId6"/>
    <p:sldId id="260" r:id="rId7"/>
    <p:sldId id="261" r:id="rId8"/>
    <p:sldId id="262" r:id="rId9"/>
    <p:sldId id="265" r:id="rId10"/>
    <p:sldId id="267" r:id="rId11"/>
    <p:sldId id="258" r:id="rId1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7"/>
    <p:restoredTop sz="94676"/>
  </p:normalViewPr>
  <p:slideViewPr>
    <p:cSldViewPr snapToGrid="0" snapToObjects="1">
      <p:cViewPr varScale="1">
        <p:scale>
          <a:sx n="110" d="100"/>
          <a:sy n="110" d="100"/>
        </p:scale>
        <p:origin x="25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1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4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6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6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6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1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7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5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8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F4187-A674-1A4D-9F04-5E06EAE36311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6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0E6A9-E963-2EA8-578C-75EE14B71F28}"/>
              </a:ext>
            </a:extLst>
          </p:cNvPr>
          <p:cNvSpPr txBox="1"/>
          <p:nvPr/>
        </p:nvSpPr>
        <p:spPr>
          <a:xfrm>
            <a:off x="8619527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9B4F9-1574-3FBD-FFC5-7EC1EB58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" y="3641298"/>
            <a:ext cx="4381259" cy="3204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5F4FAC-1595-D7D3-1F51-A9B2434E6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28886" r="53165" b="30810"/>
          <a:stretch/>
        </p:blipFill>
        <p:spPr>
          <a:xfrm>
            <a:off x="4454447" y="119826"/>
            <a:ext cx="4155002" cy="3900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FBE74A-E117-A9C3-3857-57C0FE48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2" y="119826"/>
            <a:ext cx="4155003" cy="344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92A911-F6C1-1713-5FBD-B7B79DA2D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447" y="3870742"/>
            <a:ext cx="4155002" cy="28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41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4B6084-E586-1EBC-5D35-EB54A37CE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9" y="23874"/>
            <a:ext cx="3799435" cy="2876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D115B6-2B17-3113-A75A-2196D65F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012" y="59129"/>
            <a:ext cx="3799434" cy="39908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9A8CB5-0D9B-1817-921D-901A8F0D0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952" y="5279189"/>
            <a:ext cx="1713771" cy="1565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8AA3B4-9273-0CA6-6B2E-5B0C9149A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8" y="5279190"/>
            <a:ext cx="1996204" cy="16017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ED07FD-4E17-FAC9-D9F0-45356D489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9841" y="4050007"/>
            <a:ext cx="2679638" cy="1565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4418BB-CD14-2678-7BE6-9BA50DA24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6819" y="2923228"/>
            <a:ext cx="2584581" cy="19960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20179-43A0-CF23-1EDA-9F100FE22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6292" y="5003325"/>
            <a:ext cx="2268397" cy="17908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37601C-4CCE-7496-18CA-42E539F8B8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00" y="2892208"/>
            <a:ext cx="2148165" cy="24348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931628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F05DDF-0E6A-1666-18F0-C48302067C06}"/>
              </a:ext>
            </a:extLst>
          </p:cNvPr>
          <p:cNvSpPr txBox="1"/>
          <p:nvPr/>
        </p:nvSpPr>
        <p:spPr>
          <a:xfrm>
            <a:off x="393539" y="821183"/>
            <a:ext cx="770874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825"/>
              </a:spcAft>
            </a:pPr>
            <a:r>
              <a:rPr lang="en-US" sz="3300" b="1" dirty="0"/>
              <a:t>GOOGLE PRODUCTS</a:t>
            </a:r>
          </a:p>
          <a:p>
            <a:pPr marL="259556" indent="-259556" algn="just">
              <a:spcAft>
                <a:spcPts val="825"/>
              </a:spcAft>
              <a:buFont typeface="Wingdings" pitchFamily="2" charset="2"/>
              <a:buChar char="Ø"/>
            </a:pPr>
            <a:r>
              <a:rPr lang="en-US" sz="2400" b="1" dirty="0"/>
              <a:t>Fundamental</a:t>
            </a:r>
            <a:r>
              <a:rPr lang="en-US" sz="2400" dirty="0"/>
              <a:t>: Search and Gmail</a:t>
            </a:r>
          </a:p>
          <a:p>
            <a:pPr marL="259556" indent="-259556" algn="just">
              <a:spcAft>
                <a:spcPts val="825"/>
              </a:spcAft>
              <a:buFont typeface="Wingdings" pitchFamily="2" charset="2"/>
              <a:buChar char="Ø"/>
            </a:pPr>
            <a:r>
              <a:rPr lang="en-US" sz="2400" b="1" dirty="0"/>
              <a:t>Everyday</a:t>
            </a:r>
            <a:r>
              <a:rPr lang="en-US" sz="2400" dirty="0"/>
              <a:t>: Android, Pixel, Chrome, Chromecast, </a:t>
            </a:r>
            <a:r>
              <a:rPr lang="en-US" sz="2400" dirty="0" err="1"/>
              <a:t>Youtube</a:t>
            </a:r>
            <a:r>
              <a:rPr lang="en-US" sz="2400" dirty="0"/>
              <a:t> (+YT Kids, YT TV), Maps, Translate, News</a:t>
            </a:r>
          </a:p>
          <a:p>
            <a:pPr marL="259556" indent="-259556" algn="just">
              <a:spcAft>
                <a:spcPts val="825"/>
              </a:spcAft>
              <a:buFont typeface="Wingdings" pitchFamily="2" charset="2"/>
              <a:buChar char="Ø"/>
            </a:pPr>
            <a:r>
              <a:rPr lang="en-US" sz="2400" b="1" dirty="0"/>
              <a:t>Gmail</a:t>
            </a:r>
            <a:r>
              <a:rPr lang="en-US" sz="2400" dirty="0"/>
              <a:t> =&gt; Calendar, Contacts, Meet, Drive, Docs, Sheets,</a:t>
            </a:r>
          </a:p>
          <a:p>
            <a:pPr marL="259556" indent="-259556" algn="just">
              <a:spcAft>
                <a:spcPts val="825"/>
              </a:spcAft>
              <a:buFont typeface="Wingdings" pitchFamily="2" charset="2"/>
              <a:buChar char="Ø"/>
            </a:pPr>
            <a:r>
              <a:rPr lang="en-US" sz="2400" b="1" dirty="0" err="1"/>
              <a:t>Andriod</a:t>
            </a:r>
            <a:r>
              <a:rPr lang="en-US" sz="2400" dirty="0"/>
              <a:t> =&gt; Assistant!, Play, Pay, Play Books, Files,</a:t>
            </a:r>
          </a:p>
          <a:p>
            <a:pPr marL="259556" indent="-259556" algn="just">
              <a:spcAft>
                <a:spcPts val="825"/>
              </a:spcAft>
              <a:buFont typeface="Wingdings" pitchFamily="2" charset="2"/>
              <a:buChar char="Ø"/>
            </a:pPr>
            <a:r>
              <a:rPr lang="en-US" sz="2400" b="1" dirty="0"/>
              <a:t>Work</a:t>
            </a:r>
            <a:r>
              <a:rPr lang="en-US" sz="2400" dirty="0"/>
              <a:t> =&gt; Cloud, Collab, TensorFlow, </a:t>
            </a:r>
            <a:r>
              <a:rPr lang="en-US" sz="2400" dirty="0" err="1"/>
              <a:t>Keras</a:t>
            </a:r>
            <a:r>
              <a:rPr lang="en-US" sz="2400" dirty="0"/>
              <a:t>, </a:t>
            </a:r>
            <a:r>
              <a:rPr lang="en-US" sz="2400" dirty="0" err="1"/>
              <a:t>DeepSpeech</a:t>
            </a:r>
            <a:r>
              <a:rPr lang="en-US" sz="2400" dirty="0"/>
              <a:t>, OCR,</a:t>
            </a:r>
          </a:p>
          <a:p>
            <a:pPr algn="just">
              <a:spcAft>
                <a:spcPts val="825"/>
              </a:spcAft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B0D9E-C475-227B-D424-3C1A6796AD87}"/>
              </a:ext>
            </a:extLst>
          </p:cNvPr>
          <p:cNvSpPr txBox="1"/>
          <p:nvPr/>
        </p:nvSpPr>
        <p:spPr>
          <a:xfrm>
            <a:off x="8652076" y="104743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738254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7" descr="Text&#10;&#10;Description automatically generated">
            <a:extLst>
              <a:ext uri="{FF2B5EF4-FFF2-40B4-BE49-F238E27FC236}">
                <a16:creationId xmlns:a16="http://schemas.microsoft.com/office/drawing/2014/main" id="{E64F91A5-5EEB-C2C6-2D91-5D1239BF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" y="0"/>
            <a:ext cx="3470037" cy="293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43EF86D0-C8B7-7762-4E56-2ABAFC337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76" y="82625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E81912-DDBE-1A44-B49A-F783330A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367" y="3323732"/>
            <a:ext cx="4122835" cy="3121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1E498B-9166-A0D0-A96D-E476D85CA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334" y="0"/>
            <a:ext cx="5412418" cy="3323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C0BC7F-435D-82C2-1EEA-D2370E21B024}"/>
              </a:ext>
            </a:extLst>
          </p:cNvPr>
          <p:cNvSpPr txBox="1"/>
          <p:nvPr/>
        </p:nvSpPr>
        <p:spPr>
          <a:xfrm>
            <a:off x="8703845" y="571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6147A2-3BAD-AC0D-EA77-5734CF6D2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464" y="3323732"/>
            <a:ext cx="4893831" cy="21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5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490D5F-17D5-5315-399C-9905F1586E01}"/>
              </a:ext>
            </a:extLst>
          </p:cNvPr>
          <p:cNvSpPr txBox="1"/>
          <p:nvPr/>
        </p:nvSpPr>
        <p:spPr>
          <a:xfrm>
            <a:off x="8722115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0629A-5E0C-FD1E-6EB8-4B5C5D683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7" t="25823" r="50000" b="27426"/>
          <a:stretch/>
        </p:blipFill>
        <p:spPr>
          <a:xfrm>
            <a:off x="66238" y="45700"/>
            <a:ext cx="4089072" cy="3992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D11B11-C85D-D38D-5C2C-CB3C3D5B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310" y="34125"/>
            <a:ext cx="4934391" cy="3704496"/>
          </a:xfrm>
          <a:prstGeom prst="rect">
            <a:avLst/>
          </a:prstGeom>
        </p:spPr>
      </p:pic>
      <p:pic>
        <p:nvPicPr>
          <p:cNvPr id="5" name="Picture 15" descr="Text, application&#10;&#10;Description automatically generated">
            <a:extLst>
              <a:ext uri="{FF2B5EF4-FFF2-40B4-BE49-F238E27FC236}">
                <a16:creationId xmlns:a16="http://schemas.microsoft.com/office/drawing/2014/main" id="{47E0B63C-613D-3DCD-48E4-802EC1733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461" y="3790772"/>
            <a:ext cx="2905245" cy="284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CF1984-7AF2-4618-AE08-937BCAD67C4B}"/>
              </a:ext>
            </a:extLst>
          </p:cNvPr>
          <p:cNvSpPr txBox="1"/>
          <p:nvPr/>
        </p:nvSpPr>
        <p:spPr>
          <a:xfrm>
            <a:off x="8644970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12D3FD-C75A-E290-EB40-AB501597C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556" y="4096548"/>
            <a:ext cx="2966444" cy="2345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7CD5EC-B189-1454-A70E-33DE519CA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79" y="4050248"/>
            <a:ext cx="3234657" cy="27884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604551-8B05-A76A-4634-2B8BDE6C4AB1}"/>
              </a:ext>
            </a:extLst>
          </p:cNvPr>
          <p:cNvSpPr txBox="1"/>
          <p:nvPr/>
        </p:nvSpPr>
        <p:spPr>
          <a:xfrm>
            <a:off x="2943228" y="415498"/>
            <a:ext cx="99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AE9BCE-A5FD-FE3A-8700-2044860BD5CA}"/>
              </a:ext>
            </a:extLst>
          </p:cNvPr>
          <p:cNvSpPr txBox="1"/>
          <p:nvPr/>
        </p:nvSpPr>
        <p:spPr>
          <a:xfrm>
            <a:off x="8048278" y="326674"/>
            <a:ext cx="99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153170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BB0E3-0D21-F727-FB15-DEE5886D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1" y="57276"/>
            <a:ext cx="4292603" cy="2850685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439F3A81-4038-C264-9A1F-1FDDDA066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69" y="3428999"/>
            <a:ext cx="4055906" cy="2710259"/>
          </a:xfrm>
          <a:prstGeom prst="rect">
            <a:avLst/>
          </a:prstGeom>
        </p:spPr>
      </p:pic>
      <p:pic>
        <p:nvPicPr>
          <p:cNvPr id="11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098F03-047D-0B2B-8141-CCF38F2F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0" y="2907960"/>
            <a:ext cx="4451883" cy="38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29D53-709C-335E-36ED-524DB19AA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234" y="9389"/>
            <a:ext cx="4292603" cy="3318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CE262-9106-FA7A-CEF6-F787AB61AF1E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8626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8C8D7D-D761-E79D-AA98-2A96C076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44"/>
            <a:ext cx="3217762" cy="4119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6AC8D-3A74-CA2C-C319-C9CB9A46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34" y="103298"/>
            <a:ext cx="3023882" cy="3359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58E1C-15BA-A55B-7033-3F472BDE3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10" y="104744"/>
            <a:ext cx="3023881" cy="563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5AA72E-93A7-72C1-EA32-822631E83B69}"/>
              </a:ext>
            </a:extLst>
          </p:cNvPr>
          <p:cNvSpPr txBox="1"/>
          <p:nvPr/>
        </p:nvSpPr>
        <p:spPr>
          <a:xfrm>
            <a:off x="8670403" y="104744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5DD401-1515-25EF-3E57-FD44EA797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" y="4676894"/>
            <a:ext cx="2754296" cy="2091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E3AB70-19E1-CBF9-CCD9-ECA89DC31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439" y="3659935"/>
            <a:ext cx="3711133" cy="20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7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2C6EB-91D8-CE1A-F27D-B8DCFC5A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08" y="117555"/>
            <a:ext cx="3526627" cy="3935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3FD86F-95D7-0C18-E03E-E42F095B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18" y="568480"/>
            <a:ext cx="3201290" cy="2674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8CB5DB-04D7-7EC0-5A15-DA6A9392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08" y="4114430"/>
            <a:ext cx="3672363" cy="2663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DD0620-DBF0-53AA-2293-4475A953D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807" y="3183120"/>
            <a:ext cx="3287622" cy="2958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B3053-487A-EAA6-9567-F7501BC64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4825" y="4732770"/>
            <a:ext cx="3558354" cy="1941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94BD0-ABEE-8149-2A5B-BB09DD13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222" y="39959"/>
            <a:ext cx="3316034" cy="2170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8189F9-FFE0-B791-2868-39DE45802273}"/>
              </a:ext>
            </a:extLst>
          </p:cNvPr>
          <p:cNvSpPr txBox="1"/>
          <p:nvPr/>
        </p:nvSpPr>
        <p:spPr>
          <a:xfrm>
            <a:off x="8710520" y="55436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5429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844173-781A-A819-54B5-B8ABEB02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" y="56986"/>
            <a:ext cx="2961306" cy="5631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5D9FA-03A4-4F45-0C2B-9393CFC8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92" y="4605389"/>
            <a:ext cx="4219671" cy="2084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78FDD6-089F-EE2B-7865-E84B9BD80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438" y="1163"/>
            <a:ext cx="2620196" cy="3598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C57181-C5F3-F3DB-1521-1DD5E1C6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634" y="56986"/>
            <a:ext cx="2620196" cy="4713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C2C2C-16EB-46BB-BF7B-66848C3CD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963" y="4757013"/>
            <a:ext cx="2450670" cy="2067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D1C495-E4FD-7893-B055-9A0B253B197B}"/>
              </a:ext>
            </a:extLst>
          </p:cNvPr>
          <p:cNvSpPr txBox="1"/>
          <p:nvPr/>
        </p:nvSpPr>
        <p:spPr>
          <a:xfrm>
            <a:off x="8758423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5863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A32BA2-29DB-1AED-ABC2-E1184314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823" y="98418"/>
            <a:ext cx="2835442" cy="2062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24C3F0-AFD9-DDD6-67CF-129C02041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372" y="5523898"/>
            <a:ext cx="2896247" cy="1231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14CDA9-4DEB-7995-732A-628451AC0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282" y="3905719"/>
            <a:ext cx="3131961" cy="1618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49012B-28C0-3213-C384-46B2C1BE0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4" y="2461551"/>
            <a:ext cx="2928293" cy="14514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A196BC-D624-5425-1A01-A16B7A4A1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7372" y="2196095"/>
            <a:ext cx="3023369" cy="13467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020D00-192E-C071-00E0-8B32ACB4E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5" y="93081"/>
            <a:ext cx="3128535" cy="15642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8A5262-7652-374F-5B36-65FC49181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3243" y="2611615"/>
            <a:ext cx="3197751" cy="21225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F05AE5-FC15-CB96-F2E1-83F64CD239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13" y="3948503"/>
            <a:ext cx="2767859" cy="1893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BBEFE-A9EA-8682-8EA7-396B08A5D1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2556" y="4829945"/>
            <a:ext cx="3378438" cy="1833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B9F39-4F79-4EA2-6295-CD63F5B04A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4265" y="65504"/>
            <a:ext cx="2835442" cy="2546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0F305D-372A-3785-DCF1-4375F422D3B4}"/>
              </a:ext>
            </a:extLst>
          </p:cNvPr>
          <p:cNvSpPr txBox="1"/>
          <p:nvPr/>
        </p:nvSpPr>
        <p:spPr>
          <a:xfrm>
            <a:off x="8713971" y="-21475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208624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33C6D0-1AF8-8D1B-5760-A3885EE3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8" y="74250"/>
            <a:ext cx="2524969" cy="236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D3AF0-BCDA-D296-F2D8-C3F7D1BD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51" y="77487"/>
            <a:ext cx="2304972" cy="3379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C1F3A-3A74-69D4-1F09-D9D9D4D2D9F5}"/>
              </a:ext>
            </a:extLst>
          </p:cNvPr>
          <p:cNvSpPr txBox="1"/>
          <p:nvPr/>
        </p:nvSpPr>
        <p:spPr>
          <a:xfrm>
            <a:off x="33172" y="2446955"/>
            <a:ext cx="19543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Queue - FIFO, stack - LIFO</a:t>
            </a:r>
          </a:p>
          <a:p>
            <a:r>
              <a:rPr lang="en-US" sz="1050" dirty="0"/>
              <a:t>Dequeue – double-ended queue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0AF11-C455-2428-DBB1-4A2F8941C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648" y="74249"/>
            <a:ext cx="3180802" cy="3033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9BDA4A-D8EF-B69C-F881-D23091D51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7" y="2873090"/>
            <a:ext cx="2304973" cy="2753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AC5851-7CD6-2D4E-DA4D-23C5D8A87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8271" y="4981477"/>
            <a:ext cx="2993916" cy="17990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3431-F934-2AB2-FA52-78075CB00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867" y="4634087"/>
            <a:ext cx="2592404" cy="2138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4E438-A483-42D7-74EE-4738FA7D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6228" y="60767"/>
            <a:ext cx="1300893" cy="14056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DC6734-2BE2-A742-EF11-BF91424F8F3F}"/>
              </a:ext>
            </a:extLst>
          </p:cNvPr>
          <p:cNvSpPr txBox="1"/>
          <p:nvPr/>
        </p:nvSpPr>
        <p:spPr>
          <a:xfrm>
            <a:off x="8736269" y="10868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C74A24-87C1-21F3-5840-C2BA02EB36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7386" y="3121726"/>
            <a:ext cx="2285488" cy="1572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4829DC-DAA3-A434-F0BE-854B8D8A8F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5467" y="3432760"/>
            <a:ext cx="2201919" cy="15487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C8C703-67B3-54B1-E071-C67F9F3EA5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9031" y="4402924"/>
            <a:ext cx="2327132" cy="14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76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2122</TotalTime>
  <Words>96</Words>
  <Application>Microsoft Macintosh PowerPoint</Application>
  <PresentationFormat>Letter Paper (8.5x11 in)</PresentationFormat>
  <Paragraphs>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Nedilko</dc:creator>
  <cp:lastModifiedBy>Andrew Nedilko</cp:lastModifiedBy>
  <cp:revision>63</cp:revision>
  <cp:lastPrinted>2022-06-19T07:22:32Z</cp:lastPrinted>
  <dcterms:created xsi:type="dcterms:W3CDTF">2022-06-07T05:59:01Z</dcterms:created>
  <dcterms:modified xsi:type="dcterms:W3CDTF">2022-06-19T07:52:52Z</dcterms:modified>
</cp:coreProperties>
</file>